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26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66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41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52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25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72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5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33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9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18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50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12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D2F1-9E59-440A-95C2-DBA765A9B91B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70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2" y="2246025"/>
            <a:ext cx="9143998" cy="1470025"/>
          </a:xfrm>
        </p:spPr>
        <p:txBody>
          <a:bodyPr/>
          <a:lstStyle/>
          <a:p>
            <a:pPr eaLnBrk="1" hangingPunct="1"/>
            <a:r>
              <a:rPr lang="es-ES" altLang="es-ES" b="1" dirty="0">
                <a:solidFill>
                  <a:srgbClr val="C00000"/>
                </a:solidFill>
              </a:rPr>
              <a:t>TITULO</a:t>
            </a: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0" y="3405329"/>
            <a:ext cx="9144000" cy="406400"/>
          </a:xfrm>
        </p:spPr>
        <p:txBody>
          <a:bodyPr/>
          <a:lstStyle/>
          <a:p>
            <a:pPr eaLnBrk="1" hangingPunct="1"/>
            <a:r>
              <a:rPr lang="es-ES" altLang="es-ES" sz="2000" b="1" dirty="0">
                <a:solidFill>
                  <a:schemeClr val="tx1"/>
                </a:solidFill>
              </a:rPr>
              <a:t>Autores</a:t>
            </a: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-36004" y="3961651"/>
            <a:ext cx="9143999" cy="4064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Organización / Puesto de Trabajo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altLang="es-ES" sz="1400" b="1" dirty="0">
                <a:solidFill>
                  <a:srgbClr val="C00000"/>
                </a:solidFill>
              </a:rPr>
              <a:t>VI Congreso Internacional y XII Nacional de AEC y VIII Encuentro Nacional  de Tutores y Residentes de </a:t>
            </a:r>
            <a:r>
              <a:rPr lang="es-ES" altLang="es-ES" sz="1400" b="1" dirty="0" err="1">
                <a:solidFill>
                  <a:srgbClr val="C00000"/>
                </a:solidFill>
              </a:rPr>
              <a:t>EFyC</a:t>
            </a:r>
            <a:endParaRPr lang="es-ES" altLang="es-ES" sz="14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s-ES" altLang="es-ES" sz="1600" b="1" dirty="0">
                <a:solidFill>
                  <a:srgbClr val="C00000"/>
                </a:solidFill>
              </a:rPr>
              <a:t>“</a:t>
            </a:r>
            <a:r>
              <a:rPr lang="es-ES" altLang="es-ES" sz="1600" b="1" dirty="0" err="1">
                <a:solidFill>
                  <a:srgbClr val="C00000"/>
                </a:solidFill>
              </a:rPr>
              <a:t>ENfermeras</a:t>
            </a:r>
            <a:r>
              <a:rPr lang="es-ES" altLang="es-ES" sz="1600" b="1" dirty="0">
                <a:solidFill>
                  <a:srgbClr val="C00000"/>
                </a:solidFill>
              </a:rPr>
              <a:t> </a:t>
            </a:r>
            <a:r>
              <a:rPr lang="es-ES" altLang="es-ES" sz="1600" b="1" dirty="0" err="1">
                <a:solidFill>
                  <a:srgbClr val="C00000"/>
                </a:solidFill>
              </a:rPr>
              <a:t>enREDadas</a:t>
            </a:r>
            <a:r>
              <a:rPr lang="es-ES" altLang="es-ES" sz="1600" b="1" dirty="0">
                <a:solidFill>
                  <a:srgbClr val="C00000"/>
                </a:solidFill>
              </a:rPr>
              <a:t> CON la comunidad”</a:t>
            </a:r>
          </a:p>
          <a:p>
            <a:pPr>
              <a:spcBef>
                <a:spcPts val="0"/>
              </a:spcBef>
            </a:pPr>
            <a:r>
              <a:rPr lang="es-ES" altLang="es-ES" sz="1400" b="1" dirty="0">
                <a:solidFill>
                  <a:srgbClr val="C00000"/>
                </a:solidFill>
              </a:rPr>
              <a:t>Sevilla 27, 28 y 29 de Octubre 2021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A51FA3A-4639-7E4C-B426-0888AA193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249"/>
            <a:ext cx="3240360" cy="226825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6864347-477D-5943-BDBA-470E8DB1F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08474"/>
            <a:ext cx="2464296" cy="17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01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013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41</Words>
  <Application>Microsoft Macintosh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TITULO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Usuario</dc:creator>
  <cp:lastModifiedBy>Trinidad Carrión Robles</cp:lastModifiedBy>
  <cp:revision>14</cp:revision>
  <dcterms:created xsi:type="dcterms:W3CDTF">2016-01-13T12:44:10Z</dcterms:created>
  <dcterms:modified xsi:type="dcterms:W3CDTF">2021-04-06T07:51:14Z</dcterms:modified>
</cp:coreProperties>
</file>